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3" r:id="rId2"/>
    <p:sldId id="404" r:id="rId3"/>
    <p:sldId id="402" r:id="rId4"/>
    <p:sldId id="387" r:id="rId5"/>
    <p:sldId id="388" r:id="rId6"/>
    <p:sldId id="397" r:id="rId7"/>
    <p:sldId id="389" r:id="rId8"/>
    <p:sldId id="260" r:id="rId9"/>
    <p:sldId id="385" r:id="rId10"/>
    <p:sldId id="384" r:id="rId11"/>
    <p:sldId id="386" r:id="rId12"/>
    <p:sldId id="322" r:id="rId13"/>
    <p:sldId id="261" r:id="rId14"/>
    <p:sldId id="400" r:id="rId15"/>
    <p:sldId id="393" r:id="rId16"/>
    <p:sldId id="394" r:id="rId17"/>
    <p:sldId id="401" r:id="rId18"/>
    <p:sldId id="395" r:id="rId19"/>
    <p:sldId id="405" r:id="rId20"/>
    <p:sldId id="40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F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78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0561A-E8D8-44E1-A55B-C2924F22F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8B9DA1-CFDF-433E-8775-330C6411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BA130F-857C-47D0-BBB2-D9E0B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306893-89AF-40E2-BCD1-AB3961C6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0079B6-5144-4431-ADA2-77301B6A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395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D663C-AD5F-4F3B-924E-B9545D08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304EA7-9CED-4956-AB1A-2BAB73FB6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0E69B4-E84D-471B-8C7E-B1D29A1C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8D00F5-7377-4948-8D8F-84331BC5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99B85-DF10-4F08-B0C6-8CD71D05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7581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480E6D-4B93-4F4E-A479-56F7F3D13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8B1969-BB95-443F-A695-404589D49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82670-A976-4EB5-A1BC-E17016A5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BD7688-010B-42C7-9E8F-345944AC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470B6-15E5-4050-9180-0015278E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7907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22EEB-6150-49D1-B54F-E4B78D24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717BAD-9E70-4A1C-8E10-619EA0DBE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0B48E3-3230-44D6-83EB-074C651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B6448-8B99-4612-AD1A-0CAEFD90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61E07-2FB5-4B85-9372-02C04B6F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586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DD4FE-6A0D-486F-8A9D-D38EEEBC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CBF214-FA1E-48E5-93BC-B14D7E82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FBB9A-D761-4B38-8C4B-BC4B2B1D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26EC46-D103-483B-84DA-9024612B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9F6FE-9828-4D84-8C4C-72359CA7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7286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D720C-B795-45BF-9AEA-699B75A3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EF92E6-986D-408B-AB51-CFEF32542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C2E6CD-8100-4A94-A8E0-55C396692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400058-0FEF-4CAB-AF3A-B98043BE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081FA3-0D2D-44A4-853C-FF5F1A15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87C2D5-95CF-41B8-8072-4A1A1A67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2007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E691E-E59C-44DC-8380-C220E4FA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942DCC-66F7-46F3-B17B-F94847A3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95976F-BC07-4863-98DD-E95229580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67AFCE-9B40-4147-A74B-60D8D2594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24855B-E5E5-464A-BECC-591A9E9C0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A54BBB2-F834-43B8-B53E-C12F06C8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944E86-24EB-4461-B5EC-8954F544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D0D785-A49D-47E3-80C8-7F9D0479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985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B0CB5-3C20-4633-AABC-9015934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E3C803-2AD6-43AD-B58C-DC862127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47059C-C3DE-40E7-9C5F-02401AF7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8EF8BE-D88C-4612-9653-2BE900E4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013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652940-F4E5-4226-BE04-14F90C08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4918F7-4C7E-4F78-B7A1-49652832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858A16-5BB2-491F-B737-D6F2D3C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597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8B9BE-2C80-4D04-8D72-5BE14B8A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327B24-8E99-4AD2-B875-D838EB13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89F2A-68D1-4326-AFD4-54FC65D2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CD733A-35EC-4D2E-BC63-A6F7AC27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D1732E-E7E3-49CD-86F9-DC43DCDC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3CA562-E7D4-4C9E-A5F1-EE3B3CF7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924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DDA79-EE9F-4FF4-9E70-4035E16D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632204-CB8A-42ED-B373-992FD4AD4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3A4C68-BA16-411C-80A9-5B89821B5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8A095E-F4CD-4EA8-9167-FBAEDEFC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E171F9-A8AF-4CA3-8517-79279664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47005-E1F4-4937-BB5A-BE23A9F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3856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FD8EE0-EA2C-40E4-86A0-8CFB03A1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1DEDF1-D785-429B-92A5-561C74D3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909E4-50CF-46AC-94FD-9ADDEB758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9DC8-8EFA-4839-AB21-E5A345757EE6}" type="datetimeFigureOut">
              <a:rPr lang="vi-VN" smtClean="0"/>
              <a:pPr/>
              <a:t>09/11/2021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40E046-826C-458D-B485-7E6F848A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ABF54-79B7-4405-82CA-C931EE30C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D5D4-B0FA-4323-87A9-7F8178D0B19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6503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98438"/>
            <a:ext cx="11604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14133" y="3626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48667" y="1371600"/>
            <a:ext cx="3996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634" y="0"/>
            <a:ext cx="12192000" cy="6858000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xmlns="" id="{D88D68CE-FEAD-4DC1-B643-4FAC9499C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86" y="3897297"/>
            <a:ext cx="2750762" cy="2889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B1DFE0-88F2-4039-B72D-9BC92881645F}"/>
              </a:ext>
            </a:extLst>
          </p:cNvPr>
          <p:cNvSpPr txBox="1"/>
          <p:nvPr/>
        </p:nvSpPr>
        <p:spPr>
          <a:xfrm>
            <a:off x="585923" y="1569803"/>
            <a:ext cx="1145219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379083-5584-49BA-A314-11DEA58F9CB5}"/>
              </a:ext>
            </a:extLst>
          </p:cNvPr>
          <p:cNvSpPr txBox="1"/>
          <p:nvPr/>
        </p:nvSpPr>
        <p:spPr>
          <a:xfrm>
            <a:off x="4350566" y="545387"/>
            <a:ext cx="32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07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418"/>
    </mc:Choice>
    <mc:Fallback>
      <p:transition spd="slow" advTm="244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4B00AE-C0C6-40E0-BDBE-5755F27F069B}"/>
              </a:ext>
            </a:extLst>
          </p:cNvPr>
          <p:cNvSpPr txBox="1"/>
          <p:nvPr/>
        </p:nvSpPr>
        <p:spPr>
          <a:xfrm>
            <a:off x="452762" y="3771"/>
            <a:ext cx="11558726" cy="14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CD.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xmlns="" id="{11EEF928-14F3-4A8E-8A33-3E7F159AE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857" y="3022105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A49AFF47-AF2C-443F-B17E-8E242F64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82" y="2467993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39302ABD-5887-492E-8276-A18C3BBD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08" y="2469468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57852ACE-30B6-49BD-8C84-47223D2D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979" y="3832933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E8C5E52C-19ED-4830-8D88-23FCBA41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322" y="4273120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5DB0072-1FC0-45A5-995B-5325E876CA09}"/>
              </a:ext>
            </a:extLst>
          </p:cNvPr>
          <p:cNvCxnSpPr>
            <a:cxnSpLocks/>
          </p:cNvCxnSpPr>
          <p:nvPr/>
        </p:nvCxnSpPr>
        <p:spPr>
          <a:xfrm>
            <a:off x="2763520" y="782320"/>
            <a:ext cx="8961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BAB5ED3-6F35-44C6-86E2-443DC01C68A7}"/>
              </a:ext>
            </a:extLst>
          </p:cNvPr>
          <p:cNvCxnSpPr>
            <a:cxnSpLocks/>
          </p:cNvCxnSpPr>
          <p:nvPr/>
        </p:nvCxnSpPr>
        <p:spPr>
          <a:xfrm>
            <a:off x="4714240" y="1505266"/>
            <a:ext cx="30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60372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839"/>
    </mc:Choice>
    <mc:Fallback>
      <p:transition spd="slow" advTm="44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xmlns="" id="{B6D033D3-74D0-4446-94AC-8D494C4AD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3988" y="3048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xmlns="" id="{860FE3F3-6E38-4CFD-BBF0-5FDF8112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388" y="2438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xmlns="" id="{C335DC46-FA15-4214-9068-029C1A2A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012" y="2438400"/>
            <a:ext cx="44758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xmlns="" id="{A8D95B53-AFB6-44A5-96A1-552B2E56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188" y="4267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xmlns="" id="{5BC5AF3C-2CF0-4BDD-94ED-CACABA80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88" y="47545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75784" name="AutoShape 8">
            <a:extLst>
              <a:ext uri="{FF2B5EF4-FFF2-40B4-BE49-F238E27FC236}">
                <a16:creationId xmlns:a16="http://schemas.microsoft.com/office/drawing/2014/main" xmlns="" id="{C1430AA5-DA26-4CAB-BAC7-2FA2C6D31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582" y="480863"/>
            <a:ext cx="5885883" cy="1276439"/>
          </a:xfrm>
          <a:prstGeom prst="wedgeRoundRectCallout">
            <a:avLst>
              <a:gd name="adj1" fmla="val 4998"/>
              <a:gd name="adj2" fmla="val 2710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xmlns="" id="{FB1D1F2A-28F5-46D7-BAEB-14729706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20" y="409856"/>
            <a:ext cx="5965789" cy="1392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sz="2800" b="0" dirty="0">
                <a:latin typeface=".VnTime" panose="020B7200000000000000" pitchFamily="34" charset="0"/>
              </a:rPr>
              <a:t>  </a:t>
            </a:r>
          </a:p>
        </p:txBody>
      </p:sp>
      <p:grpSp>
        <p:nvGrpSpPr>
          <p:cNvPr id="75786" name="Group 10">
            <a:extLst>
              <a:ext uri="{FF2B5EF4-FFF2-40B4-BE49-F238E27FC236}">
                <a16:creationId xmlns:a16="http://schemas.microsoft.com/office/drawing/2014/main" xmlns="" id="{5BF988B8-28B6-4969-AE11-578FF5F559A3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790088" y="2781300"/>
            <a:ext cx="685800" cy="1219200"/>
            <a:chOff x="576" y="1008"/>
            <a:chExt cx="1584" cy="1104"/>
          </a:xfrm>
        </p:grpSpPr>
        <p:sp>
          <p:nvSpPr>
            <p:cNvPr id="8220" name="AutoShape 11">
              <a:extLst>
                <a:ext uri="{FF2B5EF4-FFF2-40B4-BE49-F238E27FC236}">
                  <a16:creationId xmlns:a16="http://schemas.microsoft.com/office/drawing/2014/main" xmlns="" id="{76E1E091-7F8D-47C8-8AD4-6DF3637F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1" name="AutoShape 12">
              <a:extLst>
                <a:ext uri="{FF2B5EF4-FFF2-40B4-BE49-F238E27FC236}">
                  <a16:creationId xmlns:a16="http://schemas.microsoft.com/office/drawing/2014/main" xmlns="" id="{5A5A9E46-FAAB-4C44-9A3A-EEDCBADCD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789" name="Line 13">
            <a:extLst>
              <a:ext uri="{FF2B5EF4-FFF2-40B4-BE49-F238E27FC236}">
                <a16:creationId xmlns:a16="http://schemas.microsoft.com/office/drawing/2014/main" xmlns="" id="{E771D79B-644F-4C44-9A72-ABD8A6BB8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2588" y="1981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xmlns="" id="{053118DC-A132-457E-A1A5-74639BE5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88" y="18288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75793" name="AutoShape 17">
            <a:extLst>
              <a:ext uri="{FF2B5EF4-FFF2-40B4-BE49-F238E27FC236}">
                <a16:creationId xmlns:a16="http://schemas.microsoft.com/office/drawing/2014/main" xmlns="" id="{6346E6C9-7CCD-4DAB-BD36-63312A73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76" y="4938944"/>
            <a:ext cx="4724400" cy="1981200"/>
          </a:xfrm>
          <a:prstGeom prst="cloudCallout">
            <a:avLst>
              <a:gd name="adj1" fmla="val 70866"/>
              <a:gd name="adj2" fmla="val -4334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xmlns="" id="{AA208CFF-BC71-47D8-A43F-7723A420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88" y="5229581"/>
            <a:ext cx="464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sz="2800" b="0" dirty="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75795" name="Line 19">
            <a:extLst>
              <a:ext uri="{FF2B5EF4-FFF2-40B4-BE49-F238E27FC236}">
                <a16:creationId xmlns:a16="http://schemas.microsoft.com/office/drawing/2014/main" xmlns="" id="{D436861D-BEC4-4BD7-94D2-F24B7D114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788" y="4800600"/>
            <a:ext cx="5410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96" name="Group 20">
            <a:extLst>
              <a:ext uri="{FF2B5EF4-FFF2-40B4-BE49-F238E27FC236}">
                <a16:creationId xmlns:a16="http://schemas.microsoft.com/office/drawing/2014/main" xmlns="" id="{5FDFD7D7-99CF-4954-8643-BFCF4BE2D53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3388" y="4038600"/>
            <a:ext cx="1219200" cy="762000"/>
            <a:chOff x="576" y="1008"/>
            <a:chExt cx="1584" cy="1104"/>
          </a:xfrm>
        </p:grpSpPr>
        <p:sp>
          <p:nvSpPr>
            <p:cNvPr id="8218" name="AutoShape 21">
              <a:extLst>
                <a:ext uri="{FF2B5EF4-FFF2-40B4-BE49-F238E27FC236}">
                  <a16:creationId xmlns:a16="http://schemas.microsoft.com/office/drawing/2014/main" xmlns="" id="{10BDE40E-5A4F-4336-B8AD-A95BC3C84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9" name="AutoShape 22">
              <a:extLst>
                <a:ext uri="{FF2B5EF4-FFF2-40B4-BE49-F238E27FC236}">
                  <a16:creationId xmlns:a16="http://schemas.microsoft.com/office/drawing/2014/main" xmlns="" id="{4A7552A2-918E-4348-815C-746B3168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804" name="Text Box 28">
            <a:extLst>
              <a:ext uri="{FF2B5EF4-FFF2-40B4-BE49-F238E27FC236}">
                <a16:creationId xmlns:a16="http://schemas.microsoft.com/office/drawing/2014/main" xmlns="" id="{081E0E85-F440-4D55-8B5E-4C1BF80F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388" y="4800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xmlns="" id="{D8806A9E-D01A-485A-9805-2676C6DE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127" y="4800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8D93D8-2B27-42C9-83B4-9F232C68BA87}"/>
              </a:ext>
            </a:extLst>
          </p:cNvPr>
          <p:cNvSpPr txBox="1"/>
          <p:nvPr/>
        </p:nvSpPr>
        <p:spPr>
          <a:xfrm>
            <a:off x="2254926" y="5647614"/>
            <a:ext cx="78514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8334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8284"/>
    </mc:Choice>
    <mc:Fallback>
      <p:transition spd="slow" advTm="7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  <p:bldP spid="75785" grpId="0" animBg="1"/>
      <p:bldP spid="75785" grpId="1" animBg="1"/>
      <p:bldP spid="75792" grpId="0"/>
      <p:bldP spid="75793" grpId="0" animBg="1"/>
      <p:bldP spid="75793" grpId="1" animBg="1"/>
      <p:bldP spid="75794" grpId="0"/>
      <p:bldP spid="75794" grpId="1"/>
      <p:bldP spid="75804" grpId="0"/>
      <p:bldP spid="75804" grpId="1"/>
      <p:bldP spid="75805" grpId="0"/>
      <p:bldP spid="75805" grpId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7DCB6B-B425-48D8-935A-FBCFC8728A55}"/>
              </a:ext>
            </a:extLst>
          </p:cNvPr>
          <p:cNvSpPr txBox="1"/>
          <p:nvPr/>
        </p:nvSpPr>
        <p:spPr>
          <a:xfrm>
            <a:off x="62144" y="3771"/>
            <a:ext cx="119759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7C28EB-FA3B-4D42-BB06-CD443D7FB696}"/>
              </a:ext>
            </a:extLst>
          </p:cNvPr>
          <p:cNvSpPr txBox="1"/>
          <p:nvPr/>
        </p:nvSpPr>
        <p:spPr>
          <a:xfrm>
            <a:off x="90256" y="1150469"/>
            <a:ext cx="119656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EAF5C4-02B1-4BFE-8BAD-F3ABB5C2D9DB}"/>
              </a:ext>
            </a:extLst>
          </p:cNvPr>
          <p:cNvSpPr txBox="1"/>
          <p:nvPr/>
        </p:nvSpPr>
        <p:spPr>
          <a:xfrm>
            <a:off x="54747" y="2748451"/>
            <a:ext cx="1197449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D5ED496C-1597-448B-A4C5-4DD522066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xmlns="" id="{E92BB159-AF06-45F9-A5B0-487F234B3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29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xmlns="" id="{F68D381B-26DF-498B-B7A6-A5EFBC33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6253736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xmlns="" id="{2A5CF7EB-562F-44C5-A49A-4CD30377C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175" y="3947099"/>
            <a:ext cx="1828800" cy="1163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xmlns="" id="{22FA77C1-0C1A-40A5-8E24-3C015CB725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2975" y="3967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EDDB40BC-FEB3-4530-AA35-4A506297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8C50D299-FFB2-4E70-838D-F168B0D5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5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F8D6C3B2-2377-45BC-8438-D9A70D95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175" y="6207699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F3E43BD3-D8C8-4C9B-8663-69C6FE2E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775" y="62537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xmlns="" id="{2269E4B5-D09E-4DC4-8930-E589D3D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975" y="3358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xmlns="" id="{B7BC3024-3F75-4CF2-95E1-38BFB41F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75" y="4501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3793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741"/>
    </mc:Choice>
    <mc:Fallback>
      <p:transition spd="slow" advTm="3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7DCB6B-B425-48D8-935A-FBCFC8728A55}"/>
              </a:ext>
            </a:extLst>
          </p:cNvPr>
          <p:cNvSpPr txBox="1"/>
          <p:nvPr/>
        </p:nvSpPr>
        <p:spPr>
          <a:xfrm>
            <a:off x="62144" y="3771"/>
            <a:ext cx="119759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7C28EB-FA3B-4D42-BB06-CD443D7FB696}"/>
              </a:ext>
            </a:extLst>
          </p:cNvPr>
          <p:cNvSpPr txBox="1"/>
          <p:nvPr/>
        </p:nvSpPr>
        <p:spPr>
          <a:xfrm>
            <a:off x="90256" y="1150469"/>
            <a:ext cx="119656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EAF5C4-02B1-4BFE-8BAD-F3ABB5C2D9DB}"/>
              </a:ext>
            </a:extLst>
          </p:cNvPr>
          <p:cNvSpPr txBox="1"/>
          <p:nvPr/>
        </p:nvSpPr>
        <p:spPr>
          <a:xfrm>
            <a:off x="30481" y="2763520"/>
            <a:ext cx="119987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D5ED496C-1597-448B-A4C5-4DD522066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xmlns="" id="{E92BB159-AF06-45F9-A5B0-487F234B3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29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xmlns="" id="{F68D381B-26DF-498B-B7A6-A5EFBC33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6253736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xmlns="" id="{2A5CF7EB-562F-44C5-A49A-4CD30377C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175" y="3947099"/>
            <a:ext cx="1828800" cy="1163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xmlns="" id="{22FA77C1-0C1A-40A5-8E24-3C015CB725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2975" y="3967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EDDB40BC-FEB3-4530-AA35-4A506297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8C50D299-FFB2-4E70-838D-F168B0D5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5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F8D6C3B2-2377-45BC-8438-D9A70D95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175" y="6207699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F3E43BD3-D8C8-4C9B-8663-69C6FE2E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775" y="62537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xmlns="" id="{2269E4B5-D09E-4DC4-8930-E589D3D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975" y="3358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xmlns="" id="{B7BC3024-3F75-4CF2-95E1-38BFB41F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75" y="4501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211A422-1014-4710-8C9A-C257C594E223}"/>
              </a:ext>
            </a:extLst>
          </p:cNvPr>
          <p:cNvCxnSpPr>
            <a:cxnSpLocks/>
          </p:cNvCxnSpPr>
          <p:nvPr/>
        </p:nvCxnSpPr>
        <p:spPr>
          <a:xfrm>
            <a:off x="1320800" y="1767840"/>
            <a:ext cx="10281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3E600E3-AFD8-44F7-A6E3-90292EFB5103}"/>
              </a:ext>
            </a:extLst>
          </p:cNvPr>
          <p:cNvCxnSpPr>
            <a:cxnSpLocks/>
          </p:cNvCxnSpPr>
          <p:nvPr/>
        </p:nvCxnSpPr>
        <p:spPr>
          <a:xfrm>
            <a:off x="90256" y="2458006"/>
            <a:ext cx="129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6F414E5-0A37-4F7F-8C24-817510A67D83}"/>
              </a:ext>
            </a:extLst>
          </p:cNvPr>
          <p:cNvCxnSpPr>
            <a:cxnSpLocks/>
          </p:cNvCxnSpPr>
          <p:nvPr/>
        </p:nvCxnSpPr>
        <p:spPr>
          <a:xfrm>
            <a:off x="548640" y="3429000"/>
            <a:ext cx="1132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AE4476F-55F4-4442-9686-3D0698126D48}"/>
              </a:ext>
            </a:extLst>
          </p:cNvPr>
          <p:cNvCxnSpPr>
            <a:cxnSpLocks/>
          </p:cNvCxnSpPr>
          <p:nvPr/>
        </p:nvCxnSpPr>
        <p:spPr>
          <a:xfrm>
            <a:off x="90256" y="4055988"/>
            <a:ext cx="1575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87704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552"/>
    </mc:Choice>
    <mc:Fallback>
      <p:transition spd="slow" advTm="29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xmlns="" id="{3FD5849A-559C-460C-A44E-2D6D78E06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92C4751F-C5C3-4314-BA0B-285E578DE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6689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A500FADB-E848-4451-8BD0-AB0B0994B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362325"/>
            <a:ext cx="182880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C7E0EC84-CEBF-46B7-AF08-EE5499F2A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382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E265B43B-12AE-4A5D-9D64-7175AF73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5165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9FF4378D-E234-44FA-A930-F9C14AF7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165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6EDA54FD-8AF9-4139-A844-9B9DBAD9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229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12D33713-CE87-4482-A777-27578F01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689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464E725D-7139-48B2-ACC0-45D6067D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773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2DA29560-1860-4A3E-8067-4E954BD5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170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xmlns="" id="{72836322-61D6-4715-A19A-D5B992EB6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xmlns="" id="{2ADD22C3-DCCB-4618-BCFE-716AC28A5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5259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xmlns="" id="{828B6C4C-2649-4363-BE5F-DC2EEBD7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211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xmlns="" id="{4CAEA44C-83DF-4BFB-91DC-11E34EC14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17040"/>
            <a:ext cx="4815840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B,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  <a:endParaRPr lang="en-US" altLang="en-US" sz="3200" b="0" dirty="0">
              <a:latin typeface=".VnTime" panose="020B7200000000000000" pitchFamily="34" charset="0"/>
            </a:endParaRPr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xmlns="" id="{9C2FC9C6-3F58-4450-ADB8-56CDD622F194}"/>
              </a:ext>
            </a:extLst>
          </p:cNvPr>
          <p:cNvGrpSpPr>
            <a:grpSpLocks/>
          </p:cNvGrpSpPr>
          <p:nvPr/>
        </p:nvGrpSpPr>
        <p:grpSpPr bwMode="auto">
          <a:xfrm rot="-5341406" flipH="1" flipV="1">
            <a:off x="5217319" y="4639469"/>
            <a:ext cx="685800" cy="452438"/>
            <a:chOff x="576" y="1008"/>
            <a:chExt cx="1584" cy="1104"/>
          </a:xfrm>
        </p:grpSpPr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xmlns="" id="{D41C4B70-1C0E-417F-9A4B-EE17ED9C1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xmlns="" id="{CFE66800-183C-4BCE-A78D-B28B58F1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" name="Rectangle 30">
            <a:extLst>
              <a:ext uri="{FF2B5EF4-FFF2-40B4-BE49-F238E27FC236}">
                <a16:creationId xmlns:a16="http://schemas.microsoft.com/office/drawing/2014/main" xmlns="" id="{F2496CB9-0A51-4B19-B68B-3DDA853D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4530725"/>
            <a:ext cx="182563" cy="182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xmlns="" id="{83D4F901-82CF-42B3-83B7-0FC8D5CE29DE}"/>
              </a:ext>
            </a:extLst>
          </p:cNvPr>
          <p:cNvGrpSpPr>
            <a:grpSpLocks/>
          </p:cNvGrpSpPr>
          <p:nvPr/>
        </p:nvGrpSpPr>
        <p:grpSpPr bwMode="auto">
          <a:xfrm rot="5341406" flipV="1">
            <a:off x="6573044" y="4647406"/>
            <a:ext cx="685800" cy="452438"/>
            <a:chOff x="576" y="1008"/>
            <a:chExt cx="1584" cy="1104"/>
          </a:xfrm>
        </p:grpSpPr>
        <p:sp>
          <p:nvSpPr>
            <p:cNvPr id="23" name="AutoShape 32">
              <a:extLst>
                <a:ext uri="{FF2B5EF4-FFF2-40B4-BE49-F238E27FC236}">
                  <a16:creationId xmlns:a16="http://schemas.microsoft.com/office/drawing/2014/main" xmlns="" id="{BCA81ED7-711D-41A0-BB30-174F51FD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xmlns="" id="{95123244-E20D-47CC-823C-F93377FC6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4D30DA-5083-42BD-8B67-6F63AB2314E0}"/>
              </a:ext>
            </a:extLst>
          </p:cNvPr>
          <p:cNvSpPr txBox="1"/>
          <p:nvPr/>
        </p:nvSpPr>
        <p:spPr>
          <a:xfrm>
            <a:off x="3302001" y="1309294"/>
            <a:ext cx="768095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BE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AD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940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479"/>
    </mc:Choice>
    <mc:Fallback>
      <p:transition spd="slow" advTm="44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xmlns="" id="{37696E03-C7CF-4A1E-B867-E39BFF6C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1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3DACEF13-853C-4423-82C6-E623349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3733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B4CCBB89-B29A-4A1C-B10B-A7BBD3AC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5360" y="1407212"/>
            <a:ext cx="1826015" cy="118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93EDE536-E4B8-4DE9-9BBD-FB85FC23F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4160" y="1428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0B60902A-4136-428C-8AD0-11657EE7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A3FC36BB-E114-4641-BBBA-C20212AB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8E285C62-7812-4549-A3B0-1B9EEAF8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360" y="3677602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AB586933-FF76-46B5-88F4-2F23038A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35712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F5F4F28C-554A-4157-A4FE-5DDA027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9437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19CAF5E4-A638-4936-A6AA-F99F2208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56" y="23153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xmlns="" id="{FC583935-A3D8-4772-A077-BDEB3D016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xmlns="" id="{0B39E1D8-82DD-4556-92DE-A97B461E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90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xmlns="" id="{EB21682D-A240-4A15-AC40-C3DDDBA3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22758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xmlns="" id="{32C09C34-3BA3-470F-A868-8F821DF5283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62686" y="2708609"/>
            <a:ext cx="697293" cy="451749"/>
            <a:chOff x="576" y="1008"/>
            <a:chExt cx="1584" cy="110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xmlns="" id="{A6556DE8-566E-4B32-B27F-972244DC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xmlns="" id="{A8C57D7F-D907-4A9D-BB54-66ACE690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sp>
        <p:nvSpPr>
          <p:cNvPr id="20" name="Rectangle 30">
            <a:extLst>
              <a:ext uri="{FF2B5EF4-FFF2-40B4-BE49-F238E27FC236}">
                <a16:creationId xmlns:a16="http://schemas.microsoft.com/office/drawing/2014/main" xmlns="" id="{767EB822-585D-4C19-BFEC-46BE3405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35" y="2592054"/>
            <a:ext cx="182285" cy="18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C30947-81CB-425F-96D6-95D70A5BE2C2}"/>
              </a:ext>
            </a:extLst>
          </p:cNvPr>
          <p:cNvSpPr txBox="1"/>
          <p:nvPr/>
        </p:nvSpPr>
        <p:spPr>
          <a:xfrm>
            <a:off x="10160" y="91440"/>
            <a:ext cx="1201908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xmlns="" id="{41C6C4AB-1288-4B29-877F-7EF97C4D5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9" y="3897297"/>
            <a:ext cx="2699567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39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280"/>
    </mc:Choice>
    <mc:Fallback>
      <p:transition spd="slow" advTm="242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xmlns="" id="{37696E03-C7CF-4A1E-B867-E39BFF6C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1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3DACEF13-853C-4423-82C6-E623349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3733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B4CCBB89-B29A-4A1C-B10B-A7BBD3AC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5360" y="1407212"/>
            <a:ext cx="1826015" cy="118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93EDE536-E4B8-4DE9-9BBD-FB85FC23F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4160" y="1428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0B60902A-4136-428C-8AD0-11657EE7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A3FC36BB-E114-4641-BBBA-C20212AB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8E285C62-7812-4549-A3B0-1B9EEAF8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360" y="3677602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AB586933-FF76-46B5-88F4-2F23038A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35712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F5F4F28C-554A-4157-A4FE-5DDA027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9437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19CAF5E4-A638-4936-A6AA-F99F2208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56" y="23153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xmlns="" id="{FC583935-A3D8-4772-A077-BDEB3D016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xmlns="" id="{0B39E1D8-82DD-4556-92DE-A97B461E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90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xmlns="" id="{EB21682D-A240-4A15-AC40-C3DDDBA3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22758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xmlns="" id="{32C09C34-3BA3-470F-A868-8F821DF5283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62686" y="2708609"/>
            <a:ext cx="697293" cy="451749"/>
            <a:chOff x="576" y="1008"/>
            <a:chExt cx="1584" cy="110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xmlns="" id="{A6556DE8-566E-4B32-B27F-972244DC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xmlns="" id="{A8C57D7F-D907-4A9D-BB54-66ACE690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sp>
        <p:nvSpPr>
          <p:cNvPr id="20" name="Rectangle 30">
            <a:extLst>
              <a:ext uri="{FF2B5EF4-FFF2-40B4-BE49-F238E27FC236}">
                <a16:creationId xmlns:a16="http://schemas.microsoft.com/office/drawing/2014/main" xmlns="" id="{767EB822-585D-4C19-BFEC-46BE3405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35" y="2592054"/>
            <a:ext cx="182285" cy="18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C30947-81CB-425F-96D6-95D70A5BE2C2}"/>
              </a:ext>
            </a:extLst>
          </p:cNvPr>
          <p:cNvSpPr txBox="1"/>
          <p:nvPr/>
        </p:nvSpPr>
        <p:spPr>
          <a:xfrm>
            <a:off x="30481" y="91440"/>
            <a:ext cx="119987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xmlns="" id="{41C6C4AB-1288-4B29-877F-7EF97C4D5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9" y="3897297"/>
            <a:ext cx="2699567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02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900"/>
    </mc:Choice>
    <mc:Fallback>
      <p:transition spd="slow" advTm="569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803AC6-4621-4363-AAFE-C58740454FF3}"/>
              </a:ext>
            </a:extLst>
          </p:cNvPr>
          <p:cNvSpPr txBox="1"/>
          <p:nvPr/>
        </p:nvSpPr>
        <p:spPr>
          <a:xfrm>
            <a:off x="10160" y="1310640"/>
            <a:ext cx="12019085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74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245"/>
    </mc:Choice>
    <mc:Fallback>
      <p:transition spd="slow" advTm="2324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98438"/>
            <a:ext cx="11604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199" y="345702"/>
            <a:ext cx="7078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21304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5" cstate="print"/>
          <a:srcRect b="18304"/>
          <a:stretch>
            <a:fillRect/>
          </a:stretch>
        </p:blipFill>
        <p:spPr bwMode="auto">
          <a:xfrm>
            <a:off x="5190067" y="3810001"/>
            <a:ext cx="18034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3400" y="3725333"/>
            <a:ext cx="17700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8900"/>
            <a:ext cx="1514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00400" y="37956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1" y="1286933"/>
            <a:ext cx="3877733" cy="16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19373" y="2516200"/>
            <a:ext cx="3285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7374" y="3718468"/>
            <a:ext cx="63185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THỂ GIÁO VIÊN KHỐI 4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5824" y="6224600"/>
            <a:ext cx="48624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5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8900"/>
            <a:ext cx="15843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64934" y="2610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80933" y="1219201"/>
            <a:ext cx="4064000" cy="16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48770" y="2550067"/>
            <a:ext cx="615899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XIN CHÂN THÀNH CÁM ƠN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9374" y="3938601"/>
            <a:ext cx="63185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THỂ GIÁO VIÊN KHỐI 4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8800" y="58829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https://thnguyenthiq3.hcm.edu.vn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8C5856-0054-4008-91E7-A0B9CC5E9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B2B73FA1-9370-4BE2-B33C-39D2ED3E7273}"/>
              </a:ext>
            </a:extLst>
          </p:cNvPr>
          <p:cNvSpPr/>
          <p:nvPr/>
        </p:nvSpPr>
        <p:spPr>
          <a:xfrm>
            <a:off x="3188892" y="874884"/>
            <a:ext cx="644034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VẼ HAI ĐƯỜNG THẲNG SONG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59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420"/>
    </mc:Choice>
    <mc:Fallback>
      <p:transition spd="slow" advTm="124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3E9D7A-85CA-403F-868F-0B7EA9873B5E}"/>
              </a:ext>
            </a:extLst>
          </p:cNvPr>
          <p:cNvSpPr txBox="1"/>
          <p:nvPr/>
        </p:nvSpPr>
        <p:spPr>
          <a:xfrm>
            <a:off x="514905" y="570470"/>
            <a:ext cx="1015605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C8CFA9-14E1-4889-AEBC-CA56DE7A3F4A}"/>
              </a:ext>
            </a:extLst>
          </p:cNvPr>
          <p:cNvSpPr txBox="1"/>
          <p:nvPr/>
        </p:nvSpPr>
        <p:spPr>
          <a:xfrm>
            <a:off x="150917" y="1504106"/>
            <a:ext cx="1087514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xmlns="" id="{DDD7142B-32C2-4938-81B3-97D1489C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524" y="5546154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xmlns="" id="{E3186E02-4F79-407A-8BD0-281343B8C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4400" y="371735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4C62FD80-07B2-41C8-9D35-B9F04B3E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752" y="3064105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8732797D-4CA3-41EA-A432-907769B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930" y="3074460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0207B6EB-0FCF-42D5-B92E-960B006D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5551333"/>
            <a:ext cx="563053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7EAD8F10-E4B8-4A8E-83D3-C997046B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673" y="5552812"/>
            <a:ext cx="563053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5987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06"/>
    </mc:Choice>
    <mc:Fallback>
      <p:transition spd="slow" advTm="1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485E7268-53A2-4E82-B434-3CA889D8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631" y="-97719"/>
            <a:ext cx="6169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152FF3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800" b="1" dirty="0">
              <a:solidFill>
                <a:srgbClr val="152FF3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2D2AF2-7C31-4AA0-836B-3439EB81EDA3}"/>
              </a:ext>
            </a:extLst>
          </p:cNvPr>
          <p:cNvSpPr txBox="1"/>
          <p:nvPr/>
        </p:nvSpPr>
        <p:spPr>
          <a:xfrm>
            <a:off x="449044" y="923942"/>
            <a:ext cx="256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DUNG: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61B06C-E8F0-45A7-BBE3-38FAF0817125}"/>
              </a:ext>
            </a:extLst>
          </p:cNvPr>
          <p:cNvSpPr txBox="1"/>
          <p:nvPr/>
        </p:nvSpPr>
        <p:spPr>
          <a:xfrm>
            <a:off x="497839" y="1715694"/>
            <a:ext cx="615153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D0BF24-A282-427B-9256-2AE674384511}"/>
              </a:ext>
            </a:extLst>
          </p:cNvPr>
          <p:cNvSpPr txBox="1"/>
          <p:nvPr/>
        </p:nvSpPr>
        <p:spPr>
          <a:xfrm>
            <a:off x="467360" y="2436264"/>
            <a:ext cx="6182015" cy="67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1B84DE03-C27E-45D4-88BA-80F9B1B25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879" y="3897297"/>
            <a:ext cx="2699567" cy="2872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6671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732"/>
    </mc:Choice>
    <mc:Fallback>
      <p:transition spd="slow" advTm="19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AB90C0-36D9-4656-8B06-540E6A21C57B}"/>
              </a:ext>
            </a:extLst>
          </p:cNvPr>
          <p:cNvSpPr txBox="1"/>
          <p:nvPr/>
        </p:nvSpPr>
        <p:spPr>
          <a:xfrm>
            <a:off x="-35512" y="37810"/>
            <a:ext cx="1240210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77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260"/>
    </mc:Choice>
    <mc:Fallback>
      <p:transition spd="slow" advTm="252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Line 3">
            <a:extLst>
              <a:ext uri="{FF2B5EF4-FFF2-40B4-BE49-F238E27FC236}">
                <a16:creationId xmlns:a16="http://schemas.microsoft.com/office/drawing/2014/main" xmlns="" id="{18BEBC22-91B7-4916-8B82-4032F96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2136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xmlns="" id="{D3666FF3-2B44-4EB0-98F2-BC233D50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57451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xmlns="" id="{432D32B2-1735-4F74-9194-478E58E0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7451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xmlns="" id="{96CC7D66-1083-43D2-8082-DBD55521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39163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62475" name="Text Box 11">
            <a:extLst>
              <a:ext uri="{FF2B5EF4-FFF2-40B4-BE49-F238E27FC236}">
                <a16:creationId xmlns:a16="http://schemas.microsoft.com/office/drawing/2014/main" xmlns="" id="{6A440F76-696F-45D3-8187-F54D9FFB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38100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2494" name="AutoShape 30">
            <a:extLst>
              <a:ext uri="{FF2B5EF4-FFF2-40B4-BE49-F238E27FC236}">
                <a16:creationId xmlns:a16="http://schemas.microsoft.com/office/drawing/2014/main" xmlns="" id="{160D1FFC-A8F1-49EE-98BF-9129D513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336" y="2203704"/>
            <a:ext cx="2871211" cy="1812228"/>
          </a:xfrm>
          <a:prstGeom prst="cloudCallout">
            <a:avLst>
              <a:gd name="adj1" fmla="val -83704"/>
              <a:gd name="adj2" fmla="val 56019"/>
            </a:avLst>
          </a:prstGeom>
          <a:solidFill>
            <a:srgbClr val="E0F7A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US" altLang="en-US" b="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/>
            <a:endParaRPr lang="en-US" altLang="en-US" b="0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62498" name="Group 34">
            <a:extLst>
              <a:ext uri="{FF2B5EF4-FFF2-40B4-BE49-F238E27FC236}">
                <a16:creationId xmlns:a16="http://schemas.microsoft.com/office/drawing/2014/main" xmlns="" id="{EBA7AE01-B657-4BE0-B401-0CEE179FD09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8140972" y="3844622"/>
            <a:ext cx="1606550" cy="2299306"/>
            <a:chOff x="576" y="1008"/>
            <a:chExt cx="1584" cy="1104"/>
          </a:xfrm>
        </p:grpSpPr>
        <p:sp>
          <p:nvSpPr>
            <p:cNvPr id="5151" name="AutoShape 35">
              <a:extLst>
                <a:ext uri="{FF2B5EF4-FFF2-40B4-BE49-F238E27FC236}">
                  <a16:creationId xmlns:a16="http://schemas.microsoft.com/office/drawing/2014/main" xmlns="" id="{8E77B681-4855-4F9D-A7F1-D6C37E00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AutoShape 36">
              <a:extLst>
                <a:ext uri="{FF2B5EF4-FFF2-40B4-BE49-F238E27FC236}">
                  <a16:creationId xmlns:a16="http://schemas.microsoft.com/office/drawing/2014/main" xmlns="" id="{B0052955-D5FB-4570-A650-D5A22BB2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501" name="Text Box 37">
            <a:extLst>
              <a:ext uri="{FF2B5EF4-FFF2-40B4-BE49-F238E27FC236}">
                <a16:creationId xmlns:a16="http://schemas.microsoft.com/office/drawing/2014/main" xmlns="" id="{BDFDB6C4-6D16-4AE8-BEDD-D797FF01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064" y="32004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xmlns="" id="{B8B93E37-4964-4A98-8F99-44085D93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920" y="5714999"/>
            <a:ext cx="534880" cy="6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62503" name="Line 39">
            <a:extLst>
              <a:ext uri="{FF2B5EF4-FFF2-40B4-BE49-F238E27FC236}">
                <a16:creationId xmlns:a16="http://schemas.microsoft.com/office/drawing/2014/main" xmlns="" id="{0C93BFF2-9C1B-4FFB-952D-ED5FE79FA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419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04" name="Group 40">
            <a:extLst>
              <a:ext uri="{FF2B5EF4-FFF2-40B4-BE49-F238E27FC236}">
                <a16:creationId xmlns:a16="http://schemas.microsoft.com/office/drawing/2014/main" xmlns="" id="{B99D178B-2BE0-4808-93D6-7117A806DB3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000375"/>
            <a:ext cx="444500" cy="3733800"/>
            <a:chOff x="2607" y="1768"/>
            <a:chExt cx="240" cy="1928"/>
          </a:xfrm>
        </p:grpSpPr>
        <p:grpSp>
          <p:nvGrpSpPr>
            <p:cNvPr id="5147" name="Group 41">
              <a:extLst>
                <a:ext uri="{FF2B5EF4-FFF2-40B4-BE49-F238E27FC236}">
                  <a16:creationId xmlns:a16="http://schemas.microsoft.com/office/drawing/2014/main" xmlns="" id="{C29D9C89-8E95-42E8-A95B-B5C29796C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1768"/>
              <a:ext cx="240" cy="1928"/>
              <a:chOff x="2607" y="1768"/>
              <a:chExt cx="240" cy="1928"/>
            </a:xfrm>
          </p:grpSpPr>
          <p:pic>
            <p:nvPicPr>
              <p:cNvPr id="5149" name="Picture 42">
                <a:extLst>
                  <a:ext uri="{FF2B5EF4-FFF2-40B4-BE49-F238E27FC236}">
                    <a16:creationId xmlns:a16="http://schemas.microsoft.com/office/drawing/2014/main" xmlns="" id="{7CFD9359-2F1F-4A87-BE66-F6D77D342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819" y="2667"/>
                <a:ext cx="192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50" name="Rectangle 43">
                <a:extLst>
                  <a:ext uri="{FF2B5EF4-FFF2-40B4-BE49-F238E27FC236}">
                    <a16:creationId xmlns:a16="http://schemas.microsoft.com/office/drawing/2014/main" xmlns="" id="{AB9D3AAD-8FF1-4BE1-8163-8C4DBC42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65" y="2610"/>
                <a:ext cx="1916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8" name="Rectangle 44">
              <a:extLst>
                <a:ext uri="{FF2B5EF4-FFF2-40B4-BE49-F238E27FC236}">
                  <a16:creationId xmlns:a16="http://schemas.microsoft.com/office/drawing/2014/main" xmlns="" id="{26E4814B-6588-4853-8A6D-1380B7B1A1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30" y="2671"/>
              <a:ext cx="1894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509" name="Line 45">
            <a:extLst>
              <a:ext uri="{FF2B5EF4-FFF2-40B4-BE49-F238E27FC236}">
                <a16:creationId xmlns:a16="http://schemas.microsoft.com/office/drawing/2014/main" xmlns="" id="{0F2A7F92-8F94-4856-BC04-DFF89F16B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0" name="Line 46">
            <a:extLst>
              <a:ext uri="{FF2B5EF4-FFF2-40B4-BE49-F238E27FC236}">
                <a16:creationId xmlns:a16="http://schemas.microsoft.com/office/drawing/2014/main" xmlns="" id="{95BA4A0D-C65D-4368-B9CF-1C95B6BD1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352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4" name="Line 50">
            <a:extLst>
              <a:ext uri="{FF2B5EF4-FFF2-40B4-BE49-F238E27FC236}">
                <a16:creationId xmlns:a16="http://schemas.microsoft.com/office/drawing/2014/main" xmlns="" id="{3C774CF4-6BE1-40BA-9494-C2D35779B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95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5" name="Text Box 51">
            <a:extLst>
              <a:ext uri="{FF2B5EF4-FFF2-40B4-BE49-F238E27FC236}">
                <a16:creationId xmlns:a16="http://schemas.microsoft.com/office/drawing/2014/main" xmlns="" id="{FF65A55A-AA69-4B34-8C10-30FE1B2A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728" y="39925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62516" name="Text Box 52">
            <a:extLst>
              <a:ext uri="{FF2B5EF4-FFF2-40B4-BE49-F238E27FC236}">
                <a16:creationId xmlns:a16="http://schemas.microsoft.com/office/drawing/2014/main" xmlns="" id="{1C61AE0C-0889-481E-A4F2-609DECDE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3992564"/>
            <a:ext cx="506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62518" name="AutoShape 54">
            <a:extLst>
              <a:ext uri="{FF2B5EF4-FFF2-40B4-BE49-F238E27FC236}">
                <a16:creationId xmlns:a16="http://schemas.microsoft.com/office/drawing/2014/main" xmlns="" id="{D63FE73C-822C-4A69-96F0-969CB68C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088" y="2049847"/>
            <a:ext cx="4431792" cy="2138039"/>
          </a:xfrm>
          <a:prstGeom prst="cloudCallout">
            <a:avLst>
              <a:gd name="adj1" fmla="val -69685"/>
              <a:gd name="adj2" fmla="val 5096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0"/>
          </a:p>
        </p:txBody>
      </p:sp>
      <p:sp>
        <p:nvSpPr>
          <p:cNvPr id="62517" name="Text Box 53">
            <a:extLst>
              <a:ext uri="{FF2B5EF4-FFF2-40B4-BE49-F238E27FC236}">
                <a16:creationId xmlns:a16="http://schemas.microsoft.com/office/drawing/2014/main" xmlns="" id="{48A38EC4-F744-4E06-A8AF-45425869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325" y="2514601"/>
            <a:ext cx="3631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grpSp>
        <p:nvGrpSpPr>
          <p:cNvPr id="62521" name="Group 57">
            <a:extLst>
              <a:ext uri="{FF2B5EF4-FFF2-40B4-BE49-F238E27FC236}">
                <a16:creationId xmlns:a16="http://schemas.microsoft.com/office/drawing/2014/main" xmlns="" id="{12D60020-2BA3-43C3-9250-A30CA89D4442}"/>
              </a:ext>
            </a:extLst>
          </p:cNvPr>
          <p:cNvGrpSpPr>
            <a:grpSpLocks/>
          </p:cNvGrpSpPr>
          <p:nvPr/>
        </p:nvGrpSpPr>
        <p:grpSpPr bwMode="auto">
          <a:xfrm>
            <a:off x="5752211" y="1490472"/>
            <a:ext cx="4321424" cy="2267712"/>
            <a:chOff x="2544" y="83"/>
            <a:chExt cx="2928" cy="1155"/>
          </a:xfrm>
        </p:grpSpPr>
        <p:sp>
          <p:nvSpPr>
            <p:cNvPr id="5145" name="AutoShape 55">
              <a:extLst>
                <a:ext uri="{FF2B5EF4-FFF2-40B4-BE49-F238E27FC236}">
                  <a16:creationId xmlns:a16="http://schemas.microsoft.com/office/drawing/2014/main" xmlns="" id="{2636AB8B-C668-4852-9D60-69A4EDA9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83"/>
              <a:ext cx="2928" cy="1155"/>
            </a:xfrm>
            <a:prstGeom prst="cloudCallout">
              <a:avLst>
                <a:gd name="adj1" fmla="val -64278"/>
                <a:gd name="adj2" fmla="val 6996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0"/>
            </a:p>
          </p:txBody>
        </p:sp>
        <p:sp>
          <p:nvSpPr>
            <p:cNvPr id="5146" name="Text Box 56">
              <a:extLst>
                <a:ext uri="{FF2B5EF4-FFF2-40B4-BE49-F238E27FC236}">
                  <a16:creationId xmlns:a16="http://schemas.microsoft.com/office/drawing/2014/main" xmlns="" id="{14C0BF93-1534-470C-84E2-D3FDB7FB3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270"/>
              <a:ext cx="2496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777AB2-57C9-4792-81F3-0498A22FDB0B}"/>
              </a:ext>
            </a:extLst>
          </p:cNvPr>
          <p:cNvSpPr txBox="1"/>
          <p:nvPr/>
        </p:nvSpPr>
        <p:spPr>
          <a:xfrm>
            <a:off x="-35512" y="37810"/>
            <a:ext cx="1240210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887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896"/>
    </mc:Choice>
    <mc:Fallback>
      <p:transition spd="slow" advTm="37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0" grpId="1"/>
      <p:bldP spid="62475" grpId="0"/>
      <p:bldP spid="62494" grpId="0" animBg="1"/>
      <p:bldP spid="62494" grpId="1" animBg="1"/>
      <p:bldP spid="62501" grpId="0"/>
      <p:bldP spid="62502" grpId="0"/>
      <p:bldP spid="62515" grpId="0"/>
      <p:bldP spid="62516" grpId="0"/>
      <p:bldP spid="62518" grpId="0" animBg="1"/>
      <p:bldP spid="62518" grpId="1" animBg="1"/>
      <p:bldP spid="62517" grpId="0"/>
      <p:bldP spid="625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xmlns="" id="{0A66F558-087B-40C4-B932-EB6E771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339" y="2918369"/>
            <a:ext cx="6451847" cy="112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0">
            <a:extLst>
              <a:ext uri="{FF2B5EF4-FFF2-40B4-BE49-F238E27FC236}">
                <a16:creationId xmlns:a16="http://schemas.microsoft.com/office/drawing/2014/main" xmlns="" id="{9D9C9AD9-8525-44DA-86F7-FA6F1C3A65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9709" y="1305022"/>
            <a:ext cx="6389702" cy="36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9278E8B8-1BD8-4614-B53E-BBF0EE15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49" y="284215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Line 46">
            <a:extLst>
              <a:ext uri="{FF2B5EF4-FFF2-40B4-BE49-F238E27FC236}">
                <a16:creationId xmlns:a16="http://schemas.microsoft.com/office/drawing/2014/main" xmlns="" id="{38B1C22A-4211-4D14-B3D0-5D21E126A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720" y="342128"/>
            <a:ext cx="1" cy="358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C6F03A0A-EFFE-48EE-9B5F-87D4349A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472" y="2843637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5FD66C8C-EC97-4EE3-9FDD-023CF227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509" y="810656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30F3F10B-3CA3-4091-825B-7685C4ED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340" y="785498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9DBCC9D9-132B-4372-BB66-09F9285F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082" y="795853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CB0D024A-39B2-464F-9E3E-861D531A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679" y="140382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1EC28291-826F-4A30-9327-4B43A34C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900" y="628091"/>
            <a:ext cx="593083" cy="9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0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9" name="Line 3">
            <a:extLst>
              <a:ext uri="{FF2B5EF4-FFF2-40B4-BE49-F238E27FC236}">
                <a16:creationId xmlns:a16="http://schemas.microsoft.com/office/drawing/2014/main" xmlns="" id="{833DA5BA-7B3D-43B8-97B7-4488FABBD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339" y="2918369"/>
            <a:ext cx="6451847" cy="112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0">
            <a:extLst>
              <a:ext uri="{FF2B5EF4-FFF2-40B4-BE49-F238E27FC236}">
                <a16:creationId xmlns:a16="http://schemas.microsoft.com/office/drawing/2014/main" xmlns="" id="{8F4F4F24-B243-4910-980A-20EA8AFCB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9709" y="1305022"/>
            <a:ext cx="6389702" cy="36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8D53EDD-DA79-459E-9A6F-764CFC00C611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4539242" y="2126916"/>
            <a:ext cx="1065326" cy="776488"/>
            <a:chOff x="576" y="1008"/>
            <a:chExt cx="1584" cy="1104"/>
          </a:xfrm>
        </p:grpSpPr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xmlns="" id="{1B820E7D-945B-492E-8D35-6F6759EB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xmlns="" id="{B06E09D8-2460-49E8-89DD-2D2CA60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xmlns="" id="{14E36EC5-2E31-4BCB-AB9D-0AC1A60F396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780475" y="1063790"/>
            <a:ext cx="688209" cy="1170680"/>
            <a:chOff x="576" y="1008"/>
            <a:chExt cx="1584" cy="1104"/>
          </a:xfrm>
        </p:grpSpPr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xmlns="" id="{75F547C2-1740-4E55-9DF5-782AD292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xmlns="" id="{CAE37EAF-6EAE-43A8-BF91-C35EB1538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DE70285-043A-4E8D-8A27-C7B353CB9EA4}"/>
              </a:ext>
            </a:extLst>
          </p:cNvPr>
          <p:cNvSpPr txBox="1"/>
          <p:nvPr/>
        </p:nvSpPr>
        <p:spPr>
          <a:xfrm>
            <a:off x="2367281" y="4215054"/>
            <a:ext cx="783336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xmlns="" id="{16A16245-06B2-44B5-889E-8900D9A2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22" y="3504455"/>
            <a:ext cx="534880" cy="6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360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105"/>
    </mc:Choice>
    <mc:Fallback>
      <p:transition spd="slow" advTm="4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CA6DF5-FFD4-468F-949E-9FCF2A900CAC}"/>
              </a:ext>
            </a:extLst>
          </p:cNvPr>
          <p:cNvSpPr txBox="1"/>
          <p:nvPr/>
        </p:nvSpPr>
        <p:spPr>
          <a:xfrm>
            <a:off x="1403162" y="145890"/>
            <a:ext cx="1107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VẼ HAI ĐƯỜNG THẲNG SONG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89A0E9-8607-4749-8CFC-08526A19D7A9}"/>
              </a:ext>
            </a:extLst>
          </p:cNvPr>
          <p:cNvSpPr txBox="1"/>
          <p:nvPr/>
        </p:nvSpPr>
        <p:spPr>
          <a:xfrm>
            <a:off x="-62144" y="921730"/>
            <a:ext cx="12428738" cy="67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D4F6C9-9E1E-4C7F-9E17-AB9EFC960D34}"/>
              </a:ext>
            </a:extLst>
          </p:cNvPr>
          <p:cNvSpPr txBox="1"/>
          <p:nvPr/>
        </p:nvSpPr>
        <p:spPr>
          <a:xfrm>
            <a:off x="-60959" y="1643784"/>
            <a:ext cx="3423920" cy="67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B40097-2054-4892-98FE-31CE70465715}"/>
              </a:ext>
            </a:extLst>
          </p:cNvPr>
          <p:cNvSpPr txBox="1"/>
          <p:nvPr/>
        </p:nvSpPr>
        <p:spPr>
          <a:xfrm>
            <a:off x="101600" y="2557490"/>
            <a:ext cx="12417394" cy="68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610067-0396-4291-82E7-A245E74F4942}"/>
              </a:ext>
            </a:extLst>
          </p:cNvPr>
          <p:cNvSpPr txBox="1"/>
          <p:nvPr/>
        </p:nvSpPr>
        <p:spPr>
          <a:xfrm>
            <a:off x="101600" y="3305484"/>
            <a:ext cx="1241739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ta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982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588"/>
    </mc:Choice>
    <mc:Fallback>
      <p:transition spd="slow" advTm="4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2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3|1.7|1.8|1.1|0.5|0.7|0.7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7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4.2|1|0.6|4.1|1.2|4.6|0.9|0.6|1|0.6|0.6|0.8|0.6|0.8|2.1|5.4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9|3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5|1.5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0.7|1.4|1.5|5.7|0.6|0.7|0.6|0.9|2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6.7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673</Words>
  <Application>Microsoft Office PowerPoint</Application>
  <PresentationFormat>Custom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SONY</cp:lastModifiedBy>
  <cp:revision>71</cp:revision>
  <dcterms:created xsi:type="dcterms:W3CDTF">2020-04-03T10:35:33Z</dcterms:created>
  <dcterms:modified xsi:type="dcterms:W3CDTF">2021-11-09T14:28:03Z</dcterms:modified>
</cp:coreProperties>
</file>